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44" autoAdjust="0"/>
    <p:restoredTop sz="86364" autoAdjust="0"/>
  </p:normalViewPr>
  <p:slideViewPr>
    <p:cSldViewPr>
      <p:cViewPr>
        <p:scale>
          <a:sx n="50" d="100"/>
          <a:sy n="50" d="100"/>
        </p:scale>
        <p:origin x="-40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09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Funding Possibilities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29C1AF"/>
                </a:solidFill>
              </a:rPr>
              <a:t>Extern</a:t>
            </a:r>
            <a:r>
              <a:rPr lang="en-GB" dirty="0" smtClean="0">
                <a:solidFill>
                  <a:srgbClr val="29C1AF"/>
                </a:solidFill>
              </a:rPr>
              <a:t>al</a:t>
            </a:r>
            <a:r>
              <a:rPr lang="sk-SK" dirty="0" smtClean="0">
                <a:solidFill>
                  <a:srgbClr val="29C1AF"/>
                </a:solidFill>
              </a:rPr>
              <a:t> </a:t>
            </a:r>
            <a:r>
              <a:rPr lang="en-GB" dirty="0" smtClean="0">
                <a:solidFill>
                  <a:srgbClr val="29C1AF"/>
                </a:solidFill>
              </a:rPr>
              <a:t>financing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2800" dirty="0"/>
              <a:t>Options for external financing</a:t>
            </a:r>
            <a:r>
              <a:rPr lang="sk-SK" sz="2800" dirty="0" smtClean="0"/>
              <a:t>:</a:t>
            </a:r>
            <a:endParaRPr lang="sk-SK" sz="2800" dirty="0"/>
          </a:p>
          <a:p>
            <a:pPr lvl="1"/>
            <a:r>
              <a:rPr lang="en-GB" sz="2600" dirty="0"/>
              <a:t>family, friends and acquaintances, also referred to as "3F" - usually through personal </a:t>
            </a:r>
            <a:r>
              <a:rPr lang="en-GB" sz="2600" dirty="0"/>
              <a:t>contacts</a:t>
            </a:r>
          </a:p>
          <a:p>
            <a:pPr lvl="1"/>
            <a:r>
              <a:rPr lang="en-GB" sz="2600" dirty="0"/>
              <a:t>business angels</a:t>
            </a:r>
            <a:endParaRPr lang="sk-SK" sz="2600" dirty="0"/>
          </a:p>
          <a:p>
            <a:pPr lvl="1"/>
            <a:r>
              <a:rPr lang="sk-SK" sz="2600" dirty="0" err="1"/>
              <a:t>crowdfunding</a:t>
            </a:r>
            <a:endParaRPr lang="sk-SK" sz="2600" dirty="0"/>
          </a:p>
          <a:p>
            <a:pPr lvl="1"/>
            <a:r>
              <a:rPr lang="en-GB" sz="2600" dirty="0"/>
              <a:t>occasional sources of financing in the form of various subsidy schemes and competitions designed for </a:t>
            </a:r>
            <a:r>
              <a:rPr lang="en-GB" sz="2600" dirty="0"/>
              <a:t>start-ups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Family and acquaintances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 and close friends can provide some of the capital to start the business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method of financing is used mainly in initial part of the start-up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sort of evidence that the start-up has basic capital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smtClean="0"/>
              <a:t>B</a:t>
            </a:r>
            <a:r>
              <a:rPr lang="en-GB" b="1" dirty="0" err="1" smtClean="0"/>
              <a:t>usiness</a:t>
            </a:r>
            <a:r>
              <a:rPr lang="en-GB" b="1" baseline="0" dirty="0" smtClean="0"/>
              <a:t> </a:t>
            </a:r>
            <a:r>
              <a:rPr lang="en-GB" b="1" dirty="0" smtClean="0"/>
              <a:t>angels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person, group or a classic business company that funds start-up from their private sources. It demands certain conditions such as part of ownership in start-ups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 to the financial support, they are mentoring the start-up, correct its functioning but also provide a network of important contacts, also known as "smart financing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smtClean="0"/>
              <a:t>B</a:t>
            </a:r>
            <a:r>
              <a:rPr lang="en-GB" b="1" dirty="0" err="1" smtClean="0"/>
              <a:t>usiness</a:t>
            </a:r>
            <a:r>
              <a:rPr lang="en-GB" b="1" baseline="0" dirty="0" smtClean="0"/>
              <a:t> </a:t>
            </a:r>
            <a:r>
              <a:rPr lang="en-GB" b="1" dirty="0" smtClean="0"/>
              <a:t>angels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contacts can be obtained through trade relations or through so-called. "Angel networks":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Slovak Business Angels Network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an informal initiative of the National Agency for Development of Small and Medium Enterprises, www.businessangels.sk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42angels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private network "business angels" for technology start-ups in Slovakia and the Czech Republic, www.42angels.sk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Neulogy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private consulting firm that facilitates access to financing from the local 'business angels'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Venture capital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specialized investment companies that invest in companies with considerable potential but high risk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typically they invest in later stage as "business angels"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Strategic investors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entities that longer operate in the sector </a:t>
            </a: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provide funding under the joint venture or a larger structure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280</Words>
  <Application>Microsoft Office PowerPoint</Application>
  <PresentationFormat>Prezentácia na obrazovke (4:3)</PresentationFormat>
  <Paragraphs>37</Paragraphs>
  <Slides>7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Funding Possibilities</vt:lpstr>
      <vt:lpstr>Prezentácia programu PowerPoint</vt:lpstr>
      <vt:lpstr>Family and acquaintances</vt:lpstr>
      <vt:lpstr>Business angels</vt:lpstr>
      <vt:lpstr>Business angels</vt:lpstr>
      <vt:lpstr>Venture capital</vt:lpstr>
      <vt:lpstr>Strategic investors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58</cp:revision>
  <dcterms:created xsi:type="dcterms:W3CDTF">2017-03-08T21:43:37Z</dcterms:created>
  <dcterms:modified xsi:type="dcterms:W3CDTF">2017-07-04T18:36:21Z</dcterms:modified>
</cp:coreProperties>
</file>